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9366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Title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>
            <a:normAutofit/>
          </a:bodyPr>
          <a:lstStyle/>
          <a:p>
            <a: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1: name, ID</a:t>
            </a:r>
          </a:p>
          <a:p>
            <a: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2: name, ID</a:t>
            </a:r>
          </a:p>
          <a:p>
            <a: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3: name, ID</a:t>
            </a:r>
          </a:p>
          <a:p>
            <a: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4: name, ID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"/>
            <a:ext cx="14001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75295" y="1676400"/>
            <a:ext cx="4783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FAHAD BIN SULTAN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ENGINEERING DEPARTMENT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and Plan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of project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tasks for next term</a:t>
            </a: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algn="ctr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Workflow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Flowchart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and Plan</a:t>
            </a:r>
          </a:p>
        </p:txBody>
      </p:sp>
    </p:spTree>
    <p:extLst>
      <p:ext uri="{BB962C8B-B14F-4D97-AF65-F5344CB8AC3E}">
        <p14:creationId xmlns:p14="http://schemas.microsoft.com/office/powerpoint/2010/main" val="17533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{short motivation: one sentence or two}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Description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{One sentence}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{One sentence}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{One or two benefits}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{One limitation}</a:t>
            </a:r>
          </a:p>
          <a:p>
            <a:pPr lvl="1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buNone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each slide has maximum of 5 major points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{You can copy the same problem statement from report if it is short, or you use the structure given in class}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Work 1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{short  description: objective and limitation}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Work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{short  description: objective and limitation}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Work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{short  description: objective and limitation}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endParaRPr lang="en-US" sz="2000" dirty="0" smtClean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can take more than one slide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Solution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 and comparison to literature review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System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Workflow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1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include very short descriptions of the workflow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657600" y="1066800"/>
            <a:ext cx="5334000" cy="556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System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 chart or State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1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include very short descriptions of the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657600" y="1066800"/>
            <a:ext cx="5334000" cy="556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System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 diagram if available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2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include very short descriptions of the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657600" y="1066800"/>
            <a:ext cx="5334000" cy="556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271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Project Title</vt:lpstr>
      <vt:lpstr>Outline</vt:lpstr>
      <vt:lpstr>Introduction</vt:lpstr>
      <vt:lpstr>Problem Statement</vt:lpstr>
      <vt:lpstr>Literature Review</vt:lpstr>
      <vt:lpstr>Proposed Solution</vt:lpstr>
      <vt:lpstr>Design of the System</vt:lpstr>
      <vt:lpstr>Design of the System</vt:lpstr>
      <vt:lpstr>Design of the System</vt:lpstr>
      <vt:lpstr>Conclusion and Plan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Family</dc:creator>
  <cp:lastModifiedBy>Fatmeh Abu dahab</cp:lastModifiedBy>
  <cp:revision>5</cp:revision>
  <dcterms:created xsi:type="dcterms:W3CDTF">2013-12-30T21:38:59Z</dcterms:created>
  <dcterms:modified xsi:type="dcterms:W3CDTF">2024-09-15T12:18:26Z</dcterms:modified>
</cp:coreProperties>
</file>