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E6B8-709B-4428-809C-5786210068CB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D360-A3B1-42BF-9638-5060B16C0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E6B8-709B-4428-809C-5786210068CB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D360-A3B1-42BF-9638-5060B16C0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E6B8-709B-4428-809C-5786210068CB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D360-A3B1-42BF-9638-5060B16C0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E6B8-709B-4428-809C-5786210068CB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D360-A3B1-42BF-9638-5060B16C0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E6B8-709B-4428-809C-5786210068CB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D360-A3B1-42BF-9638-5060B16C0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E6B8-709B-4428-809C-5786210068CB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D360-A3B1-42BF-9638-5060B16C0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E6B8-709B-4428-809C-5786210068CB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D360-A3B1-42BF-9638-5060B16C0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E6B8-709B-4428-809C-5786210068CB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D360-A3B1-42BF-9638-5060B16C0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E6B8-709B-4428-809C-5786210068CB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D360-A3B1-42BF-9638-5060B16C0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E6B8-709B-4428-809C-5786210068CB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D360-A3B1-42BF-9638-5060B16C0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E6B8-709B-4428-809C-5786210068CB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D360-A3B1-42BF-9638-5060B16C0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CE6B8-709B-4428-809C-5786210068CB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FD360-A3B1-42BF-9638-5060B16C0E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44775"/>
            <a:ext cx="7772400" cy="9366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Title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14600"/>
          </a:xfrm>
        </p:spPr>
        <p:txBody>
          <a:bodyPr>
            <a:normAutofit/>
          </a:bodyPr>
          <a:lstStyle/>
          <a:p>
            <a:r>
              <a:rPr lang="nl-N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1: name, ID</a:t>
            </a:r>
          </a:p>
          <a:p>
            <a:r>
              <a:rPr lang="nl-N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2: name, ID</a:t>
            </a:r>
          </a:p>
          <a:p>
            <a:r>
              <a:rPr lang="nl-N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3: name, ID</a:t>
            </a:r>
          </a:p>
          <a:p>
            <a:r>
              <a:rPr lang="nl-N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4: name, ID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228600"/>
            <a:ext cx="140017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075295" y="1676400"/>
            <a:ext cx="47833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FAHAD BIN SULTAN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ELECTRICAL ENGINEERING DEPARTMENT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 and Plan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0593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of project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 tasks for next term</a:t>
            </a:r>
          </a:p>
          <a:p>
            <a:pPr lvl="1"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059363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pPr algn="ctr">
              <a:buNone/>
            </a:pPr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Statement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of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Workflow Diagram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Flowchart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 and Plan</a:t>
            </a:r>
          </a:p>
        </p:txBody>
      </p:sp>
    </p:spTree>
    <p:extLst>
      <p:ext uri="{BB962C8B-B14F-4D97-AF65-F5344CB8AC3E}">
        <p14:creationId xmlns:p14="http://schemas.microsoft.com/office/powerpoint/2010/main" val="175334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{short motivation: one sentence or two}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Description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{One sentence}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{One sentence}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{One or two benefits}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Limitations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{One limitation}</a:t>
            </a:r>
          </a:p>
          <a:p>
            <a:pPr lvl="1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>
              <a:buNone/>
            </a:pP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sure each slide has maximum of 5 major points</a:t>
            </a:r>
            <a:endParaRPr 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Statement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statement</a:t>
            </a:r>
          </a:p>
          <a:p>
            <a:pPr lvl="1"/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{You can copy the same problem statement from report if it is short, or you use the structure given in class}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Review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 of Work 1</a:t>
            </a:r>
          </a:p>
          <a:p>
            <a:pPr lvl="1"/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{short  description: objective and limitation}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 of Work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{short  description: objective and limitation}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 of Work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{short  description: objective and limitation}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None/>
            </a:pPr>
            <a:endParaRPr lang="en-US" sz="2000" dirty="0" smtClean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section can take more than one slide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Solution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Goal 1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Goal 2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  and comparison to literature review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 of the System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200400" cy="50593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Workflow Diagram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1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include very short descriptions of the workflow diagram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2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lvl="1">
              <a:buNone/>
            </a:pP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657600" y="1066800"/>
            <a:ext cx="5334000" cy="5562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Diagram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 of the System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200400" cy="50593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 chart or State Diagram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1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include very short descriptions of the diagram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2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lvl="1">
              <a:buNone/>
            </a:pP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657600" y="1066800"/>
            <a:ext cx="5334000" cy="5562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Diagram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 of the System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200400" cy="50593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Circuit diagram if available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2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include very short descriptions of the diagram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2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lvl="1">
              <a:buNone/>
            </a:pP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657600" y="1066800"/>
            <a:ext cx="5334000" cy="5562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Diagram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271</Words>
  <Application>Microsoft Office PowerPoint</Application>
  <PresentationFormat>On-screen Show (4:3)</PresentationFormat>
  <Paragraphs>91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Office Theme</vt:lpstr>
      <vt:lpstr>Project Title</vt:lpstr>
      <vt:lpstr>Outline</vt:lpstr>
      <vt:lpstr>Introduction</vt:lpstr>
      <vt:lpstr>Problem Statement</vt:lpstr>
      <vt:lpstr>Literature Review</vt:lpstr>
      <vt:lpstr>Proposed Solution</vt:lpstr>
      <vt:lpstr>Design of the System</vt:lpstr>
      <vt:lpstr>Design of the System</vt:lpstr>
      <vt:lpstr>Design of the System</vt:lpstr>
      <vt:lpstr>Conclusion and Plan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</dc:title>
  <dc:creator>Family</dc:creator>
  <cp:lastModifiedBy>Fatmeh Abu dahab</cp:lastModifiedBy>
  <cp:revision>5</cp:revision>
  <dcterms:created xsi:type="dcterms:W3CDTF">2013-12-30T21:38:59Z</dcterms:created>
  <dcterms:modified xsi:type="dcterms:W3CDTF">2024-09-15T12:18:26Z</dcterms:modified>
</cp:coreProperties>
</file>